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B1AB7D-1E44-4AB3-83A1-143272FFCF8B}" v="25" dt="2023-11-13T11:35:14.4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2" d="100"/>
          <a:sy n="72" d="100"/>
        </p:scale>
        <p:origin x="-888" y="1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 Cecchetti" userId="5fc40ddfe1201a36" providerId="LiveId" clId="{F3B1AB7D-1E44-4AB3-83A1-143272FFCF8B}"/>
    <pc:docChg chg="custSel addSld modSld">
      <pc:chgData name="Carlo Cecchetti" userId="5fc40ddfe1201a36" providerId="LiveId" clId="{F3B1AB7D-1E44-4AB3-83A1-143272FFCF8B}" dt="2023-11-13T11:35:20.899" v="73" actId="478"/>
      <pc:docMkLst>
        <pc:docMk/>
      </pc:docMkLst>
      <pc:sldChg chg="addSp delSp modSp new mod">
        <pc:chgData name="Carlo Cecchetti" userId="5fc40ddfe1201a36" providerId="LiveId" clId="{F3B1AB7D-1E44-4AB3-83A1-143272FFCF8B}" dt="2023-11-13T11:35:20.899" v="73" actId="478"/>
        <pc:sldMkLst>
          <pc:docMk/>
          <pc:sldMk cId="336703673" sldId="256"/>
        </pc:sldMkLst>
        <pc:spChg chg="del">
          <ac:chgData name="Carlo Cecchetti" userId="5fc40ddfe1201a36" providerId="LiveId" clId="{F3B1AB7D-1E44-4AB3-83A1-143272FFCF8B}" dt="2023-11-13T11:24:48.945" v="2" actId="478"/>
          <ac:spMkLst>
            <pc:docMk/>
            <pc:sldMk cId="336703673" sldId="256"/>
            <ac:spMk id="2" creationId="{260449D7-2474-6BBC-B5A9-0D3FB04FDAA0}"/>
          </ac:spMkLst>
        </pc:spChg>
        <pc:spChg chg="del">
          <ac:chgData name="Carlo Cecchetti" userId="5fc40ddfe1201a36" providerId="LiveId" clId="{F3B1AB7D-1E44-4AB3-83A1-143272FFCF8B}" dt="2023-11-13T11:24:47.833" v="1" actId="478"/>
          <ac:spMkLst>
            <pc:docMk/>
            <pc:sldMk cId="336703673" sldId="256"/>
            <ac:spMk id="3" creationId="{52B56D6B-CE40-0AD6-C606-DB5426DAFBA1}"/>
          </ac:spMkLst>
        </pc:spChg>
        <pc:graphicFrameChg chg="add del modGraphic">
          <ac:chgData name="Carlo Cecchetti" userId="5fc40ddfe1201a36" providerId="LiveId" clId="{F3B1AB7D-1E44-4AB3-83A1-143272FFCF8B}" dt="2023-11-13T11:25:37.304" v="5" actId="478"/>
          <ac:graphicFrameMkLst>
            <pc:docMk/>
            <pc:sldMk cId="336703673" sldId="256"/>
            <ac:graphicFrameMk id="4" creationId="{15605247-E4F0-F0C3-7FA9-7CF6F61D621D}"/>
          </ac:graphicFrameMkLst>
        </pc:graphicFrameChg>
        <pc:graphicFrameChg chg="add del mod">
          <ac:chgData name="Carlo Cecchetti" userId="5fc40ddfe1201a36" providerId="LiveId" clId="{F3B1AB7D-1E44-4AB3-83A1-143272FFCF8B}" dt="2023-11-13T11:25:51.207" v="9" actId="478"/>
          <ac:graphicFrameMkLst>
            <pc:docMk/>
            <pc:sldMk cId="336703673" sldId="256"/>
            <ac:graphicFrameMk id="5" creationId="{CF45EF87-46D3-EEAC-2539-308814173FFF}"/>
          </ac:graphicFrameMkLst>
        </pc:graphicFrameChg>
        <pc:graphicFrameChg chg="add del mod modGraphic">
          <ac:chgData name="Carlo Cecchetti" userId="5fc40ddfe1201a36" providerId="LiveId" clId="{F3B1AB7D-1E44-4AB3-83A1-143272FFCF8B}" dt="2023-11-13T11:26:01.375" v="12" actId="478"/>
          <ac:graphicFrameMkLst>
            <pc:docMk/>
            <pc:sldMk cId="336703673" sldId="256"/>
            <ac:graphicFrameMk id="6" creationId="{C8E60149-2051-F70D-F360-2F6D592DD95B}"/>
          </ac:graphicFrameMkLst>
        </pc:graphicFrameChg>
        <pc:graphicFrameChg chg="add del mod modGraphic">
          <ac:chgData name="Carlo Cecchetti" userId="5fc40ddfe1201a36" providerId="LiveId" clId="{F3B1AB7D-1E44-4AB3-83A1-143272FFCF8B}" dt="2023-11-13T11:26:57.535" v="16" actId="478"/>
          <ac:graphicFrameMkLst>
            <pc:docMk/>
            <pc:sldMk cId="336703673" sldId="256"/>
            <ac:graphicFrameMk id="7" creationId="{DE211D31-13BF-52E4-764D-2CD07090DC82}"/>
          </ac:graphicFrameMkLst>
        </pc:graphicFrameChg>
        <pc:graphicFrameChg chg="add del mod modGraphic">
          <ac:chgData name="Carlo Cecchetti" userId="5fc40ddfe1201a36" providerId="LiveId" clId="{F3B1AB7D-1E44-4AB3-83A1-143272FFCF8B}" dt="2023-11-13T11:33:09.837" v="44" actId="478"/>
          <ac:graphicFrameMkLst>
            <pc:docMk/>
            <pc:sldMk cId="336703673" sldId="256"/>
            <ac:graphicFrameMk id="8" creationId="{9A8B857D-0108-90B0-EACC-612546D56FB7}"/>
          </ac:graphicFrameMkLst>
        </pc:graphicFrameChg>
        <pc:graphicFrameChg chg="add mod modGraphic">
          <ac:chgData name="Carlo Cecchetti" userId="5fc40ddfe1201a36" providerId="LiveId" clId="{F3B1AB7D-1E44-4AB3-83A1-143272FFCF8B}" dt="2023-11-13T11:35:08.549" v="69"/>
          <ac:graphicFrameMkLst>
            <pc:docMk/>
            <pc:sldMk cId="336703673" sldId="256"/>
            <ac:graphicFrameMk id="9" creationId="{778EE774-1CD4-B1C1-4FB9-56F549FFE598}"/>
          </ac:graphicFrameMkLst>
        </pc:graphicFrameChg>
        <pc:picChg chg="add del mod">
          <ac:chgData name="Carlo Cecchetti" userId="5fc40ddfe1201a36" providerId="LiveId" clId="{F3B1AB7D-1E44-4AB3-83A1-143272FFCF8B}" dt="2023-11-13T11:35:20.899" v="73" actId="478"/>
          <ac:picMkLst>
            <pc:docMk/>
            <pc:sldMk cId="336703673" sldId="256"/>
            <ac:picMk id="11" creationId="{C3246B6A-C991-4CB7-4028-D972A2FB6DE2}"/>
          </ac:picMkLst>
        </pc:picChg>
      </pc:sldChg>
    </pc:docChg>
  </pc:docChgLst>
</pc:chgInfo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BA309-74F3-CE2D-7B6B-51032DE4CF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0E5B78-A553-CD5C-0614-7EDFDA7AC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EADFD-BFD8-47E2-395C-00413AFD9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70D1A-3783-6CAA-E906-BFC12DF90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97B9E-1A8D-C817-9F78-835932E0A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415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DC809-FB30-6C92-15F8-1CBDF986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7D52D5-6EEC-9704-0E81-5785CB755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89444-2769-F8F6-380F-2CAC9786C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26A57-C996-DAE2-2BCF-4AC0088EE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BE9D5-282A-9CA9-119D-8E8482940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794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A90841-FA56-0A65-D112-659CEF73C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EDF95B-1EEE-82D6-9D31-1BCEA16FB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8960C-2095-7E88-5B46-44ACA768A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BBFB6A-24AE-E273-5AC4-23AE6A7AB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2E1C4-0A6A-C2DD-B9DE-A877DCE33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65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0E3C-8615-DC71-CA8A-31B255CE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83A61-8505-B72A-E81D-2A9BA8848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52291-0782-83C6-92F8-F3E86CC4C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92AE5-8998-CCC4-42EA-A12DE445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F3B08-BC99-C3A7-82C0-A71D25E3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7B48A-06B8-4120-2683-3C8C9A646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D245F-51F7-6940-3FB7-E9E4AFB24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2C1D0-E05B-6623-90B6-A4C0F9EE3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59BA6-6596-C929-0237-09277D41F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0D6D5-D888-6178-99FC-CE99092F0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592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3D4D4-0159-6344-2207-9ADFFF32C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98041-8FE9-A8F5-4AD3-680BDFF95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C0EEB5-71E6-D113-45D1-EBEB53FDC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10A56-3B11-A9FD-CBA0-17CF43E28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9A9ABC-6466-A7F0-A41E-2DC6C3884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5187F-6BC6-75AE-6A60-2E8EE9A6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322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4A25-C84D-6448-E41D-16BD746C6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8BBDA-23D9-FA88-DC24-D57191946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5FBE4-744B-AC42-CAEE-05263E465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CA500B-EC0E-1953-5504-82964165DB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85EFBB-A8D2-C157-2F9C-44F9734479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36362-713D-7D3E-3CD7-5633D881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171D29-2574-8178-0E00-FC3F6360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1B9E64-43C3-F3A4-1B14-546B23A55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63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0DDB-0DA4-1613-7CF0-6AA29285A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CD40A2-B8C6-968C-F221-FEC861290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C79450-33EF-7D97-82F1-738091C48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A3E9A-6EEA-A00E-3977-5701D4FC6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3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82D939-EF16-6FF7-6596-7854966AF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072E0F-142E-F212-5294-BD5C8530B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ED8AC-2C92-CAAC-E4A4-056D2468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99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B5972-32E3-E4BC-CDB5-8E927843C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7288D-7FE0-23B2-1EC3-85B6F21C3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1979B-C6A8-8CAA-AE7A-146241143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4E6A44-9D32-508A-E34C-898B001BF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01330-52D8-098B-62BD-431452AC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F6DC5-4C5C-A89A-93C8-E38DAB34E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143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817F4-5598-B3D4-B00F-589908602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35821F-F9FB-FA09-7FA6-4D8C4D5311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47CF30-E544-5203-0945-B76CFE236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AA5C6-94D7-63D5-B4FC-55E98F48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499C4-85BE-9E6C-BBFA-E999E745D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10BC73-DE47-8469-11CC-F89384F6C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6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B0EA57-5306-77AF-BD37-6B5C44618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F7A314-C008-4737-04E4-E7EB72976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4E4EB-2AE8-E9C5-0471-1F0B0695D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1BDCC-9A58-4397-B019-CFBE419CCB5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98822-9A37-1AB0-1F1A-2DC2BC2383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528D4-33DC-56F5-4038-E4279D300A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8D23A-81A9-470C-B58A-62195C276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4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>
                <a:extLst>
                  <a:ext uri="{FF2B5EF4-FFF2-40B4-BE49-F238E27FC236}">
                    <a16:creationId xmlns:a16="http://schemas.microsoft.com/office/drawing/2014/main" id="{778EE774-1CD4-B1C1-4FB9-56F549FFE5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0910884"/>
                  </p:ext>
                </p:extLst>
              </p:nvPr>
            </p:nvGraphicFramePr>
            <p:xfrm>
              <a:off x="5119874" y="910124"/>
              <a:ext cx="1952243" cy="503774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52243" cy="5037742"/>
                    </a:xfrm>
                    <a:prstGeom prst="rect">
                      <a:avLst/>
                    </a:prstGeom>
                    <a:scene3d>
                      <a:camera prst="orthographicFront"/>
                      <a:lightRig rig="sunset" dir="t">
                        <a:rot lat="0" lon="0" rev="1200000"/>
                      </a:lightRig>
                    </a:scene3d>
                    <a:sp3d prstMaterial="matte">
                      <a:contourClr>
                        <a:schemeClr val="bg1"/>
                      </a:contourClr>
                    </a:sp3d>
                  </am3d:spPr>
                  <am3d:camera>
                    <am3d:pos x="0" y="0" z="540684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35" d="1000000"/>
                    <am3d:preTrans dx="-983323" dy="-18000000" dz="2024299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>
                <a:extLst>
                  <a:ext uri="{FF2B5EF4-FFF2-40B4-BE49-F238E27FC236}">
                    <a16:creationId xmlns:a16="http://schemas.microsoft.com/office/drawing/2014/main" id="{778EE774-1CD4-B1C1-4FB9-56F549FFE5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19874" y="910124"/>
                <a:ext cx="1952243" cy="5037742"/>
              </a:xfrm>
              <a:prstGeom prst="rect">
                <a:avLst/>
              </a:prstGeom>
              <a:scene3d>
                <a:camera prst="orthographicFront"/>
                <a:lightRig rig="sunset" dir="t">
                  <a:rot lat="0" lon="0" rev="1200000"/>
                </a:lightRig>
              </a:scene3d>
              <a:sp3d prstMaterial="matte">
                <a:contourClr>
                  <a:schemeClr val="bg1"/>
                </a:contourClr>
              </a:sp3d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703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 Cecchetti</dc:creator>
  <cp:lastModifiedBy>Carlo Cecchetti</cp:lastModifiedBy>
  <cp:revision>1</cp:revision>
  <dcterms:created xsi:type="dcterms:W3CDTF">2023-11-13T11:24:14Z</dcterms:created>
  <dcterms:modified xsi:type="dcterms:W3CDTF">2023-11-13T11:35:22Z</dcterms:modified>
</cp:coreProperties>
</file>

<file path=docProps/thumbnail.jpeg>
</file>